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0" r:id="rId3"/>
    <p:sldId id="297" r:id="rId4"/>
    <p:sldId id="305" r:id="rId5"/>
    <p:sldId id="269" r:id="rId6"/>
    <p:sldId id="303" r:id="rId7"/>
    <p:sldId id="308" r:id="rId8"/>
    <p:sldId id="309" r:id="rId9"/>
    <p:sldId id="295" r:id="rId10"/>
    <p:sldId id="289" r:id="rId11"/>
    <p:sldId id="310" r:id="rId12"/>
    <p:sldId id="291" r:id="rId13"/>
    <p:sldId id="29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3"/>
    <p:restoredTop sz="90967"/>
  </p:normalViewPr>
  <p:slideViewPr>
    <p:cSldViewPr snapToGrid="0">
      <p:cViewPr varScale="1">
        <p:scale>
          <a:sx n="89" d="100"/>
          <a:sy n="89" d="100"/>
        </p:scale>
        <p:origin x="6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6519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6"/>
          <a:stretch/>
        </p:blipFill>
        <p:spPr>
          <a:xfrm>
            <a:off x="3293746" y="3996519"/>
            <a:ext cx="1991360" cy="23553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16"/>
          <a:stretch/>
        </p:blipFill>
        <p:spPr>
          <a:xfrm>
            <a:off x="5232997" y="3996519"/>
            <a:ext cx="2903219" cy="2355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220659" y="2864747"/>
            <a:ext cx="226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Affine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T1 &amp; T2 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590309" y="4525701"/>
            <a:ext cx="653028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799888" y="4084081"/>
            <a:ext cx="671510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105B-6BBF-6BA9-C45B-8FD453E4B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24" t="36596" r="30316" b="12730"/>
          <a:stretch/>
        </p:blipFill>
        <p:spPr>
          <a:xfrm>
            <a:off x="6820331" y="3985014"/>
            <a:ext cx="2401694" cy="2156469"/>
          </a:xfrm>
          <a:prstGeom prst="rect">
            <a:avLst/>
          </a:prstGeom>
        </p:spPr>
      </p:pic>
      <p:pic>
        <p:nvPicPr>
          <p:cNvPr id="9" name="Picture 8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18C566DE-B486-9FD3-0BC2-0FF0239EE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765" t="31325" r="33826" b="21260"/>
          <a:stretch/>
        </p:blipFill>
        <p:spPr>
          <a:xfrm>
            <a:off x="6820331" y="1757873"/>
            <a:ext cx="2401694" cy="22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Random Forest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(white/grey matter)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Adapts well to new data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Atlas-Based Method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Segmentation within seconds, ideal for clinical use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Challenges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Atlas-based</a:t>
            </a:r>
            <a:r>
              <a:rPr lang="en-GB" sz="1400" dirty="0">
                <a:sym typeface="Wingdings" panose="05000000000000000000" pitchFamily="2" charset="2"/>
              </a:rPr>
              <a:t> struggles with spatial variation in tissues (grey/white matter) and depends on atlas quality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Random Forest </a:t>
            </a:r>
            <a:r>
              <a:rPr lang="en-GB" sz="1400" dirty="0">
                <a:sym typeface="Wingdings" panose="05000000000000000000" pitchFamily="2" charset="2"/>
              </a:rPr>
              <a:t>takes several minutes to evaluate  requiring optimization for clinical use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Robustness against noise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Future Development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Breitbild</PresentationFormat>
  <Paragraphs>83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 Extra Condensed Medium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Random Forest Pipeline</vt:lpstr>
      <vt:lpstr>PowerPoint-Präsentation</vt:lpstr>
      <vt:lpstr>PowerPoint-Präsentation</vt:lpstr>
      <vt:lpstr>PowerPoint-Präsentation</vt:lpstr>
      <vt:lpstr>Discussion</vt:lpstr>
      <vt:lpstr>PowerPoint-Präsentation</vt:lpstr>
      <vt:lpstr>PowerPoint-Präsentation</vt:lpstr>
      <vt:lpstr>References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Sandro Scherrer</cp:lastModifiedBy>
  <cp:revision>105</cp:revision>
  <dcterms:created xsi:type="dcterms:W3CDTF">2022-11-10T12:20:49Z</dcterms:created>
  <dcterms:modified xsi:type="dcterms:W3CDTF">2024-12-17T18:51:34Z</dcterms:modified>
</cp:coreProperties>
</file>